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97C9C7E-1EF8-46B4-A34D-4FECD9BF69C6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DF91F3F-B8D9-4FFF-8FAF-8A4B84E3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C7E-1EF8-46B4-A34D-4FECD9BF69C6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F3F-B8D9-4FFF-8FAF-8A4B84E3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C7E-1EF8-46B4-A34D-4FECD9BF69C6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F3F-B8D9-4FFF-8FAF-8A4B84E3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97C9C7E-1EF8-46B4-A34D-4FECD9BF69C6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F3F-B8D9-4FFF-8FAF-8A4B84E3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97C9C7E-1EF8-46B4-A34D-4FECD9BF69C6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DF91F3F-B8D9-4FFF-8FAF-8A4B84E399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7C9C7E-1EF8-46B4-A34D-4FECD9BF69C6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F91F3F-B8D9-4FFF-8FAF-8A4B84E3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97C9C7E-1EF8-46B4-A34D-4FECD9BF69C6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DF91F3F-B8D9-4FFF-8FAF-8A4B84E3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C7E-1EF8-46B4-A34D-4FECD9BF69C6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F3F-B8D9-4FFF-8FAF-8A4B84E3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7C9C7E-1EF8-46B4-A34D-4FECD9BF69C6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F91F3F-B8D9-4FFF-8FAF-8A4B84E3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97C9C7E-1EF8-46B4-A34D-4FECD9BF69C6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DF91F3F-B8D9-4FFF-8FAF-8A4B84E3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97C9C7E-1EF8-46B4-A34D-4FECD9BF69C6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DF91F3F-B8D9-4FFF-8FAF-8A4B84E3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97C9C7E-1EF8-46B4-A34D-4FECD9BF69C6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DF91F3F-B8D9-4FFF-8FAF-8A4B84E39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dirty="0" smtClean="0"/>
              <a:t>ГБУЗ ГВВ №3 ДЗМ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Макулодистрофия сетчатки: современные подходы к классификации, диагностике и лечению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404664"/>
            <a:ext cx="828092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Симптомы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сухой формы возрастной макулодистрофии характерно медленное развитие симптоматики. Поначалу больной замечает, что ему нужен более яркий свет для чтения. Ему становится трудно ориентироваться в темноте, особенно при попадании в темную комнату из освещенной. Никаких болей в глазах человек не ощущает. Со временем у пациента искажается зрение, что сильно мешает чтению и нарушает привычный образ жизни. Больной с трудом узнает знакомые лица и плохо ориентируется в пространстве.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некоторых людей возникают так называемые галлюцинации Шарля Бонне. Для них характерно появление перед глазами несуществующих геометрических фигур, животных и даже человеческих лиц. Многие больные не решаются рассказать об этом симптоме, поскольку боятся, что их примут за сумасшедших.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Влажная форма макулодистрофии проявляется быстрым снижением остроты зрения. В некоторых случаях перед глазами появляется темное пятно (скотома), мешающее больному нормально видеть. Человеку с влажной формой макулодистрофии прямые линии кажутся изогнутыми, волнистыми, искаженными.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7544" y="4221088"/>
            <a:ext cx="8352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Заподозрить макулодистрофию можно по характерным жалобам больного и прогрессирующему ухудшению зрения. Для подтверждения диагноза офтальмологи используют целый ряд дополнительных методик исследования. С их помощью можно установить форму и стадию заболевания.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332656"/>
            <a:ext cx="39959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Визиометрия – определяется острота зрения каждого глаза. Снижение остроты зрения косвенно указывает на поражение макулярной области сетчатки.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tatic.apteka.uz/images/0_02051462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309947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95536" y="3708321"/>
            <a:ext cx="381642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Периметрия – выявление дефектов поля зрения. Появление центральной скотомы (пятна перед глазами) указывает на наличие патологических изменений в желтом пятне сетчатки.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drvision.ru/wp-content/uploads/2015/10/perimetriya1-300x2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29000"/>
            <a:ext cx="3096344" cy="250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332656"/>
            <a:ext cx="23762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 Амслера – проверка искажения зрения. Перед пациентом помещают лист бумаги с нарисованной ровной решеткой и просят по очереди посмотреть на него каждым глазом. Если линии кажутся человеку кривыми или волнистыми – тест положительный.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zreniemed.ru/wp-content/uploads/2016/12/test-amsle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8640"/>
            <a:ext cx="53465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1520" y="3068960"/>
            <a:ext cx="237626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Офтальмоскопия - обнаружение патологических изменений на сетчатой оболочке глаза. При разных формах макулодистрофии врач может увидеть друзы, новообразованные сосуды, очаги геморрагического пропитывания и кровоизлияния.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t03.kakprosto.ru/images/article/2014/1/27/1_53707a031837053707a03183a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43808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phthalmoscopes.ru/images/advice/indirec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140968"/>
            <a:ext cx="3317354" cy="21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476672"/>
            <a:ext cx="29523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Флуоресцентная ангиография (ФАГ) - исследовать сосуды сетчатки. На снимке можно рассмотреть абсолютно все сосуды глазного дна и их расположение. Выход контрастного вещества за пределы сосудистого русла указывает на разрывы капилляров и кровоизлияния.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okeydoc.ru/wp-content/uploads/2017/09/fluorestsentnaya-angiografi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536436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51520" y="3219506"/>
            <a:ext cx="28803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Оптическая когерентная томография (ОКТ) - исследование структурных изменений макулярной области. На ранних стадиях болезни ОКТ позволяет увидеть начальные дегенеративные изменения сетчатки. При влажной форме на снимке обычно выявляют макулярный отек.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beregizrenie.ru/wp-content/uploads/2017/06/otek-setchatki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140968"/>
            <a:ext cx="536436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260648"/>
            <a:ext cx="856895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Консервативное лечение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начальных стадиях макулодистрофия сетчатки глаза лечится консервативно. Для борьбы с патологией используют антиоксиданты, зрительные пигменты, каротиноиды и определенные микроэлементы (цинк, медь). В некоторых случаях проводят курсы антикоагулянтной терапии, иногда предпочтение отдают регулярному приему препаратов.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Витаминно-минеральные комплексы (ВМК) тормозят прогрессирование болезни и помогают отсрочить развитие необратимых изменений зрения. Многие врачи скептически относятся к подобному лечению, однако последние научные исследования доказали его эффективность.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23528" y="2492896"/>
            <a:ext cx="835292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Действенные ВМК должны содержать такие компоненты: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лютеин;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зеаксантин;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антоцианы;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ликопин;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бета-каротин;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витамины Е, А, С;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медь;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цинк;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омега-3 жирные кислоты.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Лечение макулодистрофии сетчатки глаза не может обойтись без сбалансированного питания. Больному следует кушать больше зеленых овощей, моркови, свежих фруктов, ягод. Очень полезны в этом плане проросшие зерновые и бобовые культуры. А вот наваристые бульоны, жирные сорта мяса, жареные, соленые и копченые блюда из рациона лучше исключить, поскольку они могут усугубить течение болезни.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404664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Интравитреальное введение анти-VEGF препаратов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Поскольку на последних стадиях макулодистрофия сетчатки глаза сопровождается неоваскуляризацией, больным назначают препараты, которые разрушают аномальные сосуды и предотвращают их дальнейшее разрастание. Лекарства вводят интравитреально, то есть в полость стекловидного тела.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3528" y="1628800"/>
            <a:ext cx="30243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анти-VEGF средствам относятся: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Ранибизумаб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Луцентис);</a:t>
            </a:r>
            <a:endParaRPr kumimoji="0" lang="ru-RU" sz="7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Афлиберсепт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(Айлия);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Пегаптаниб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(Макуген).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okeydoc.ru/wp-content/uploads/2017/02/xlucentis-vvedenie.jpg.pagespeed.ic_.88eiRUSkHm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53643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5536" y="4365104"/>
            <a:ext cx="82809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введения лекарственного препарата больные вскоре отмечают улучшение зрения. Однако для получения стойких видимых результатов требуется не менее 5 инъекций в год. Длительность анти-VEGF терапии при этом должна составлять не менее 2 лет. К сожалению, из-за высокой стоимости многие люди не могут пройти полный курс лечения и ограничиваются 2-3 инъекциями.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332656"/>
            <a:ext cx="84249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Лазерная коагуляция сетчатки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Процедура направлена на уничтожение новообразованных сосудов. Врач с помощью лазера закупоривает кровоточащие капилляры, тем самым предупреждая появления кровоизлияний и очагов геморрагического просачивания.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aitistika.nedug.ru/common/data/pub/images/articles/118746/ppl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24745"/>
            <a:ext cx="454419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1520" y="1412776"/>
            <a:ext cx="38884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сожалению, лазерная коагуляция не влияет на причину болезни и не предупреждает дальнейшую неоваскуляризацию. Более того, с помощью лазера нельзя удалить сосуды, которые расположены в макулярной области. Это значит, что сама по себе лазеркоагуляция малоэффективна. Поэтому процедуру обычно выполняют вместе с интравитреальным введением анти-VEGF препаратов.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1520" y="3573016"/>
            <a:ext cx="568863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Фотодинамическая терапия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процедуры заключается во внутривенном введении светочувствительных препаратов с последующим воздействием на сетчатку лазерными лучами. С помощью фотодинамической терапии можно убрать скопившуюся под сетчаткой жидкость и даже частично восстановить потерянное зрение. Процедура особенно эффективна в лечении влажной макулодистрофии сетчатки глаза.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1pogormonam.ru/wp-content/uploads/2015/08/las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429000"/>
            <a:ext cx="2819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1520" y="5301208"/>
            <a:ext cx="54726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Из-за высокой стоимости препаратов подобное лечение практически недоступно в нашей стране. За рубежом фотодинамическую терапию используют вместе с интравитреальным введением анти-VEGF препаратов.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85318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нужно оперативное вмешательство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Оперативное лечение макулодистрофии необходимо в случае массивных кровоизлияний под сетчатку и появления субретинальных мембран. Хирургическое вмешательство помогает убрать тяжелые последствия болезни и частично восстановить зрение. 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перативное лечение макулодистроф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4464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etchatkaglaza.ru/images/images/epiretinalnaya-membrana-lecen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032448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23528" y="2855639"/>
            <a:ext cx="3960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 операций при макулодистрофии: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9512" y="3212976"/>
            <a:ext cx="403244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Ретинотомия.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 помощью специального оборудования хирург удаляет стекловидное тело, что позволяет ему получить доступ к макулярной области. Затем он рассекает сетчатку и удаляет из-под нее скопившуюся жидкость. Вместо стекловидного тела, он вводит специальный раствор.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79512" y="4869160"/>
            <a:ext cx="8712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Макулярная транслокация.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Операция также начинается с витрэктомии. В ходе оперативного вмешательства врач аккуратно передвигает макулярную зону сетчатки в нужное место. Это позволяет добиться улучшения зрения.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Пневматическое смещение субмакулярной гематомы.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Хирург вводит в глазную полость воздух, который смещает излившуюся кровь. После процедуры сетчатка возвращается на свое место, а человек видит гораздо лучше.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1340768"/>
            <a:ext cx="835292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Профилактика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профилактики заболевания очень важен здоровый образ жизни. Человеку необходимо отказаться от курения и исключить из рациона вредные продукты питания. На ярком солнце ему следует носить широкополые шляпы и солнцезащитные очки. Также не помешают регулярные занятия спортом.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Людям старше 50 лет, чьи родственники страдали от макулодистрофии, в профилактических целях следует принимать витаминно-минеральные комплексы. Обязательными являются и регулярные посещения офтальмолога. Являться на профилактические осмотры в этом возрасте необходимо не реже одного раза в год.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40958"/>
            <a:ext cx="84249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Макулодистрофия – это обширная группа офтальмологических заболеваний, для которых характерно поражение макулярной области сетчатки.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Болеют преимущественно лица пожилого возраста. Согласно статистике, макулодистрофия глаза развивается у 2% людей старше 50 лет. После 65 лет риск заболеть возрастает до 10%, после 75 – до 30%, а после 80 лет до 55% 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 descr="макулодистроф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0405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5308008"/>
            <a:ext cx="84249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людей с макулодистрофией повреждается зона, отвечающая за центральное зрение. Болезнь приводит к разрушению нервных клеток сетчатки, отвечающих за восприятие световых волн.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у больных снижается острота зрения. Им становится тяжело читать, смотреть телевизор, узнавать знакомых на улице и даже заниматься привычной ежедневной работой.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Лечение макулодистрофии сетчатки позволяет замедлить развитие болезни, но не излечить ее.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328880"/>
            <a:ext cx="84249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Достоверная причина макулодистрофии сетчатки глаза до сих пор не установлена. Однако существует несколько теорий, объясняющих появление дегенеративных изменений в желтом пятне. Как показали научные исследования, все они имеют смысл.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5536" y="1600726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Теории развития макулодистрофии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1520" y="2279575"/>
            <a:ext cx="56166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Нехватка витаминов и микроэлементов.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fb.ru/misc/i/gallery/29706/7755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88840"/>
            <a:ext cx="295237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7544" y="2708920"/>
            <a:ext cx="50405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Многие ученые уверены, что дефицит некоторых витаминов, антиоксидантов, каротиноидов, цинка, зеаксантина и лютеина способствует развитию недуга. Из-за нехватки биологически активных веществ сетчатка начинает постепенно разрушаться, а человек – слепнуть.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293096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уровень холестерина и «неправильных» жиров.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cardio-life.ru/wp-content/uploads/2014/02/povyshennyj-xolesterin-600x3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37112"/>
            <a:ext cx="36267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4725144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Научные исследования показали, что возрастная макулодистрофия чаще возникает у людей, употребляющих много насыщенных жирных кислот и холестерина (эти вещества содержатся в продуктах животного происхождения, некоторых растительных маслах, кондитерских изделиях). А вот люди, кушающие достаточно мононенасыщенных жиров (в частности омега-3 жирных кислот), болеют гораздо реже.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32656"/>
            <a:ext cx="102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Курение.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y-habits.ru/wp-content/uploads/2014/05/vred-kureniya-kartin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38427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908720"/>
            <a:ext cx="37444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Известно, что злоупотребление сигаретами повышает риск развития недуга примерно в три раза. Связь была установлена в ходе тринадцати разнообразных научных исследований.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3791743"/>
            <a:ext cx="3528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Цитомегаловирусная инфекция.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1.bp.blogspot.com/-VuFKX5cZNT0/VT0DQ1oWpkI/AAAAAAAADyk/1Ke7o8UdiaM/s1600/citomegaloviru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2857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1520" y="4437112"/>
            <a:ext cx="42484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Ученые утверждают, что ЦМВ является одним из факторов, вызывающих развитие влажной формы возрастной макулодистрофии. Стоит отметить, что этим вирусом инфицировано более 80% населения планеты, однако, большинство является лишь бессимптомными носителями.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1520" y="335359"/>
            <a:ext cx="3744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Наследственная предрасположенность.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ladysmed.ru/wp-content/cache/thumb/a9f7d2801_660x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472" y="332656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3528" y="836712"/>
            <a:ext cx="42484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Британские ученые открыли шесть мутаций гена SERPING1, связанных с развитием патологии. Это объясняет тот факт, что у близких родственников заболевание возникает намного чаще. Как показывает статистика, макулодистрофии больше подвержены представительницы женского пола.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536" y="3565175"/>
            <a:ext cx="82809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Дистрофия макулярной зоны развивается из-за нарушения кровообращения в мелких сосудах сетчатки. Причиной тому могут быть атеросклеротические изменения, склероз капилляров или их спазм у курильщиков. Нехватка крови приводит к кислородному голоданию сетчатой оболочки. Вследствие этого у больного начинает постепенно разрушаться желтое пятно.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Макула состоит из огромного количества колбочек – нервных клеток, отвечающих за зрительное восприятие. Для их нормального функционирования нужны витамины, минералы и пигменты. Поэтому нехватка в организме цинка, витаминов А, Е и С, лютеина и зеаксантина приводит к нарушению работы палочек и развитию макулодистрофии.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536" y="404664"/>
            <a:ext cx="842493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заболевания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Офтальмологи выделяют сухую и влажную формы возрастной макулодистрофии. Первая встречается в 90% случаев и имеет относительно благоприятное течение. Она развивается очень медленно и редко приводит к полной слепоте. Влажная форма болезни намного опасней. Она быстро прогрессирует и вызывает резкое ухудшение зрения.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рение при макулодистроф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000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332656"/>
            <a:ext cx="1542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Сухая форма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oftalm.ru/foto/dry_m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1520" y="787640"/>
            <a:ext cx="583264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области макулы скапливается желтый пигмент, который со временем повреждает светочувствительные колбочки. Вначале болезнь затрагивает один глаз, позже в патологический процесс вовлекается и второй.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сухой форме макулодистрофии симптомы проявляются постепенно и очень медленно. Как правило, люди обращаются к врачу уже на поздних стадиях болезни. Восстановить зрение в этом случае практически невозможно.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536" y="3356992"/>
            <a:ext cx="1853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Влажная форма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http://oftalm.ru/foto/wet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284984"/>
            <a:ext cx="2057400" cy="236220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95536" y="4054459"/>
            <a:ext cx="58326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влажной формы макулодистрофии характерно патологическое разрастание кровеносных сосудов по направлению к макуле. Жидкость из новообразованных капилляров просачивается и пропитывает ткани сетчатки, что приводит к ее отеку. В результате этого зрение у больного очень сильно искажается.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Влажная форма макулодистрофии практически всегда развивается на фоне сухой. Это значит, что она поражает больных людей, у которых уже имеются дистрофические изменения макулярной области. Влажная форма болезни в десять раз чаще приводит к крайне низкой остроте зрения, чем сухая.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26064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своем развитии сухая макулодистрофия проходит несколько последовательных стадий. Различить их может врач-офтальмолог после обследования пациента. Чтобы оценить тяжесть болезни, ему необходимо осмотреть глазное дно. С этой целью он проводит прямую или непрямую офтальмоскопию.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536" y="1628800"/>
            <a:ext cx="1043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Ранняя.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retinacenter.ru/wp-content/uploads/Makulodistrofiya.-druzy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1700808"/>
            <a:ext cx="3667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536" y="2204864"/>
            <a:ext cx="48245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Имеет бессимптомное течение. Болезнь выявляют случайно, во время профилактических осмотров. При офтальмоскопии на глазном дне врач обнаруживает друзы маленького и среднего размера. Внешне эти образования имеют вид округлых желто-белых пятен.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5536" y="3861048"/>
            <a:ext cx="1979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Промежуточная.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jivitezdorovo.ru/wp-content/uploads/2013/05/350degmac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61048"/>
            <a:ext cx="33481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7544" y="4509120"/>
            <a:ext cx="48245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обследования выявляют друзы средних и больших размеров или же географическую атрофию макулы, не затрагивающую центральную ямку. На этой стадии больные замечают появление нечеткого пятна перед глазами. Острота зрения начинает постепенно снижаться.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332656"/>
            <a:ext cx="1835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Выраженная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mosgorzdrav.ru/uploads/imperavi/ru-RU/%D1%81%D1%83%D1%85%D0%B0%D1%8F%20%D1%84%D0%BE%D1%80%D0%BC%D0%B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21223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528" y="881059"/>
            <a:ext cx="41044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Из-за деструкции светочувствительных клеток (колбочек) зрение больного сильно ухудшается. Географическая атрофия распространяется на центральную ямку, из-за чего перед глазами человека появляется большое черное пятно, мешающее нормально смотреть на мир. На выраженной стадии болезни в макулярной области появляются признаки неоваскулярной макулопатии.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дальнейшем в макулярной области продолжается активное разрастание сосудов. Вскоре они начинают разрываться с образованием кровоизлияний. Таким образом, у больного развивается влажная форма заболевания. Фоторецепторы быстро гибнут, а человек безвозвратно теряет зрение.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eye-clinic.ru/storage/source/1/Dh0cAdgDARbia8pFuyG63SFtatL4_1R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322820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zrenii.com/sites/zrenie/files/styles/345width/public/field/image/2014/06/29/24.jpg?itok%5Cu003dVj7FWwN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437112"/>
            <a:ext cx="31619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149</TotalTime>
  <Words>1685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Verdana</vt:lpstr>
      <vt:lpstr>Wingdings 2</vt:lpstr>
      <vt:lpstr>Яркая</vt:lpstr>
      <vt:lpstr>ГБУЗ ГВВ №3 ДЗМ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Житников</dc:creator>
  <cp:lastModifiedBy>Наталья Епифанова</cp:lastModifiedBy>
  <cp:revision>24</cp:revision>
  <dcterms:created xsi:type="dcterms:W3CDTF">2018-09-07T11:21:01Z</dcterms:created>
  <dcterms:modified xsi:type="dcterms:W3CDTF">2021-09-07T12:43:21Z</dcterms:modified>
</cp:coreProperties>
</file>